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Quintessential" charset="1" panose="03020500000000020000"/>
      <p:regular r:id="rId8"/>
    </p:embeddedFont>
    <p:embeddedFont>
      <p:font typeface="Roboto Bold" charset="1" panose="02000000000000000000"/>
      <p:regular r:id="rId9"/>
    </p:embeddedFont>
    <p:embeddedFont>
      <p:font typeface="Roboto" charset="1" panose="02000000000000000000"/>
      <p:regular r:id="rId10"/>
    </p:embeddedFont>
    <p:embeddedFont>
      <p:font typeface="Roboto Bold Italics" charset="1" panose="02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131593" y="236776"/>
            <a:ext cx="10642196" cy="9458252"/>
          </a:xfrm>
          <a:custGeom>
            <a:avLst/>
            <a:gdLst/>
            <a:ahLst/>
            <a:cxnLst/>
            <a:rect r="r" b="b" t="t" l="l"/>
            <a:pathLst>
              <a:path h="9458252" w="10642196">
                <a:moveTo>
                  <a:pt x="0" y="0"/>
                </a:moveTo>
                <a:lnTo>
                  <a:pt x="10642196" y="0"/>
                </a:lnTo>
                <a:lnTo>
                  <a:pt x="10642196" y="9458252"/>
                </a:lnTo>
                <a:lnTo>
                  <a:pt x="0" y="9458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2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54949" y="-2349804"/>
            <a:ext cx="9855808" cy="8229600"/>
          </a:xfrm>
          <a:custGeom>
            <a:avLst/>
            <a:gdLst/>
            <a:ahLst/>
            <a:cxnLst/>
            <a:rect r="r" b="b" t="t" l="l"/>
            <a:pathLst>
              <a:path h="8229600" w="9855808">
                <a:moveTo>
                  <a:pt x="0" y="0"/>
                </a:moveTo>
                <a:lnTo>
                  <a:pt x="9855808" y="0"/>
                </a:lnTo>
                <a:lnTo>
                  <a:pt x="9855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-1757175" y="4795044"/>
            <a:ext cx="9855808" cy="8229600"/>
          </a:xfrm>
          <a:custGeom>
            <a:avLst/>
            <a:gdLst/>
            <a:ahLst/>
            <a:cxnLst/>
            <a:rect r="r" b="b" t="t" l="l"/>
            <a:pathLst>
              <a:path h="8229600" w="9855808">
                <a:moveTo>
                  <a:pt x="0" y="0"/>
                </a:moveTo>
                <a:lnTo>
                  <a:pt x="9855808" y="0"/>
                </a:lnTo>
                <a:lnTo>
                  <a:pt x="9855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252210" y="633426"/>
            <a:ext cx="7152371" cy="5246370"/>
            <a:chOff x="0" y="0"/>
            <a:chExt cx="4198620" cy="30797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00" y="-2540"/>
              <a:ext cx="4215130" cy="3083560"/>
            </a:xfrm>
            <a:custGeom>
              <a:avLst/>
              <a:gdLst/>
              <a:ahLst/>
              <a:cxnLst/>
              <a:rect r="r" b="b" t="t" l="l"/>
              <a:pathLst>
                <a:path h="3083560" w="421513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4"/>
              <a:stretch>
                <a:fillRect l="0" t="-14531" r="0" b="-14531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303561" y="6441157"/>
            <a:ext cx="15680878" cy="1432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9000">
                <a:solidFill>
                  <a:srgbClr val="000000"/>
                </a:solidFill>
                <a:latin typeface="Quintessential"/>
              </a:rPr>
              <a:t>Litania do Św. Jadwigi Królowej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93084">
            <a:off x="-343433" y="-2092184"/>
            <a:ext cx="6715726" cy="6936430"/>
          </a:xfrm>
          <a:custGeom>
            <a:avLst/>
            <a:gdLst/>
            <a:ahLst/>
            <a:cxnLst/>
            <a:rect r="r" b="b" t="t" l="l"/>
            <a:pathLst>
              <a:path h="6936430" w="6715726">
                <a:moveTo>
                  <a:pt x="0" y="0"/>
                </a:moveTo>
                <a:lnTo>
                  <a:pt x="6715725" y="0"/>
                </a:lnTo>
                <a:lnTo>
                  <a:pt x="6715725" y="6936431"/>
                </a:lnTo>
                <a:lnTo>
                  <a:pt x="0" y="6936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584770" y="-331591"/>
            <a:ext cx="4486062" cy="5293288"/>
          </a:xfrm>
          <a:custGeom>
            <a:avLst/>
            <a:gdLst/>
            <a:ahLst/>
            <a:cxnLst/>
            <a:rect r="r" b="b" t="t" l="l"/>
            <a:pathLst>
              <a:path h="5293288" w="4486062">
                <a:moveTo>
                  <a:pt x="0" y="0"/>
                </a:moveTo>
                <a:lnTo>
                  <a:pt x="4486061" y="0"/>
                </a:lnTo>
                <a:lnTo>
                  <a:pt x="4486061" y="5293288"/>
                </a:lnTo>
                <a:lnTo>
                  <a:pt x="0" y="5293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716179">
            <a:off x="15658628" y="7006715"/>
            <a:ext cx="3201345" cy="4503170"/>
          </a:xfrm>
          <a:custGeom>
            <a:avLst/>
            <a:gdLst/>
            <a:ahLst/>
            <a:cxnLst/>
            <a:rect r="r" b="b" t="t" l="l"/>
            <a:pathLst>
              <a:path h="4503170" w="3201345">
                <a:moveTo>
                  <a:pt x="0" y="0"/>
                </a:moveTo>
                <a:lnTo>
                  <a:pt x="3201344" y="0"/>
                </a:lnTo>
                <a:lnTo>
                  <a:pt x="3201344" y="4503170"/>
                </a:lnTo>
                <a:lnTo>
                  <a:pt x="0" y="4503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855" y="7869213"/>
            <a:ext cx="2785137" cy="2778174"/>
          </a:xfrm>
          <a:custGeom>
            <a:avLst/>
            <a:gdLst/>
            <a:ahLst/>
            <a:cxnLst/>
            <a:rect r="r" b="b" t="t" l="l"/>
            <a:pathLst>
              <a:path h="2778174" w="2785137">
                <a:moveTo>
                  <a:pt x="0" y="0"/>
                </a:moveTo>
                <a:lnTo>
                  <a:pt x="2785137" y="0"/>
                </a:lnTo>
                <a:lnTo>
                  <a:pt x="2785137" y="2778174"/>
                </a:lnTo>
                <a:lnTo>
                  <a:pt x="0" y="2778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2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01291" y="300715"/>
            <a:ext cx="11796721" cy="9337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Kyrie elejson, Chryste elejson, Kyrie elejson.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Chryste usłysz nas, Chryste wysłuchaj nas.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Ojcze z nieba Boże - zmiłuj się nad nami.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Synu Odkupicielu świata Boże - zmiłuj się nad nami.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Duchu Święty Boże - zmiłuj się nad nami.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Święta Trójco, Jedyny Boże - zmiłuj się nad nami.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Święta Maryjo, </a:t>
            </a:r>
            <a:r>
              <a:rPr lang="en-US" sz="1401">
                <a:solidFill>
                  <a:srgbClr val="000000"/>
                </a:solidFill>
                <a:latin typeface="Roboto Bold Italics"/>
              </a:rPr>
              <a:t>módl się za nami.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Święta Boża Rodzicielko,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Święta Panno nad pannami,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Święta Jadwigo Królowo,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Służebnico wierna,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Patronko naszej Ojczyzny,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Chwało królewskiego stanu,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Orędowniczko zgody i pokoju,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Znaku żywej i autentycznej wiary,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Drogowskazie wszystkich poszukujących Chrystusa,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Opiekunko słabych i cierpiących,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Pragnąca pojednania i miłości,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Odnowicielko Akademii Krakowskiej,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Fundatorko wielu kościołów,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Pani żarliwej modlitwy,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Matko duchowa swych poddanych,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Pocieszycielko wdów i sierot,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Nadziejo biednych i ciemiężonych,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Która stałaś się wzorem życia małżeńskiego i rodzinnego,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Przewodniczko rodziców i wychowawców,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Która broniłaś godności człowieka,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Która dążyłaś do pojednania narodów,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Która byłaś strażniczką krzyża Chrystusowego,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Baranku Boży, który gładzisz grzechy świata, </a:t>
            </a:r>
            <a:r>
              <a:rPr lang="en-US" sz="1401">
                <a:solidFill>
                  <a:srgbClr val="000000"/>
                </a:solidFill>
                <a:latin typeface="Roboto Bold Italics"/>
              </a:rPr>
              <a:t>przepuść nam, Panie.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Baranku Boży, który gładzisz grzechy świata, </a:t>
            </a:r>
            <a:r>
              <a:rPr lang="en-US" sz="1401">
                <a:solidFill>
                  <a:srgbClr val="000000"/>
                </a:solidFill>
                <a:latin typeface="Roboto Bold Italics"/>
              </a:rPr>
              <a:t>wysłuchaj nas, Panie.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 Bold"/>
              </a:rPr>
              <a:t>Baranku Boży, który gładzisz grzechy świata, </a:t>
            </a:r>
            <a:r>
              <a:rPr lang="en-US" sz="1401">
                <a:solidFill>
                  <a:srgbClr val="000000"/>
                </a:solidFill>
                <a:latin typeface="Roboto Bold Italics"/>
              </a:rPr>
              <a:t>zmiłuj się nad nami.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P: Módl się za nami, święta Jadwigo.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W: Abyśmy się stali godnymi obietnic Chrystusowych. </a:t>
            </a:r>
          </a:p>
          <a:p>
            <a:pPr algn="l">
              <a:lnSpc>
                <a:spcPts val="1962"/>
              </a:lnSpc>
            </a:pPr>
            <a:r>
              <a:rPr lang="en-US" sz="1401">
                <a:solidFill>
                  <a:srgbClr val="000000"/>
                </a:solidFill>
                <a:latin typeface="Roboto"/>
              </a:rPr>
              <a:t>Módlmy się: </a:t>
            </a:r>
            <a:r>
              <a:rPr lang="en-US" sz="1401">
                <a:solidFill>
                  <a:srgbClr val="000000"/>
                </a:solidFill>
                <a:latin typeface="Roboto Bold"/>
              </a:rPr>
              <a:t>Boże, życie wiernych i chwało pokornych, Ty uczyniłeś świętą Jadwigę Królową gorliwą krzewicielką wiary i miłości, spraw dzięki jej wstawiennictwu, abyśmy się stali apostołami prawdy i dobra. Przez naszego Pana Jezusa Chrystusa, Twojego Syna, który z Tobą żyje i króluje w jedności Ducha Świętego, Bóg, przez wszystkie wieki wieków. Amen.</a:t>
            </a:r>
            <a:r>
              <a:rPr lang="en-US" sz="1401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l">
              <a:lnSpc>
                <a:spcPts val="196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DAGGXRoyNMs</dc:identifier>
  <dcterms:modified xsi:type="dcterms:W3CDTF">2011-08-01T06:04:30Z</dcterms:modified>
  <cp:revision>1</cp:revision>
  <dc:title>Project Proposal</dc:title>
</cp:coreProperties>
</file>